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6"/>
  </p:notesMasterIdLst>
  <p:sldIdLst>
    <p:sldId id="389" r:id="rId2"/>
    <p:sldId id="400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1" r:id="rId14"/>
    <p:sldId id="402" r:id="rId1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0033"/>
    <a:srgbClr val="663300"/>
    <a:srgbClr val="422C16"/>
    <a:srgbClr val="0C788E"/>
    <a:srgbClr val="006666"/>
    <a:srgbClr val="0099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3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5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24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0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3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5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2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2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9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59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59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7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1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1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2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11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1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1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1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5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6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7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8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5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5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3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3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2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2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04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05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0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0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0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9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40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4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4864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8586" name="Rectangle 15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Подвиг героя</a:t>
            </a:r>
            <a:endParaRPr lang="es-ES" sz="7200" b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группы общеразвивающей направленности  </a:t>
            </a:r>
            <a:endParaRPr lang="ru-RU" sz="2000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000" b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2000" b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2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</a:p>
          <a:p>
            <a:endParaRPr lang="ru-RU" sz="2000" b="1" dirty="0" smtClean="0">
              <a:solidFill>
                <a:srgbClr val="660033"/>
              </a:solidFill>
            </a:endParaRPr>
          </a:p>
          <a:p>
            <a:endParaRPr lang="ru-RU" sz="2000" b="1" dirty="0" smtClean="0">
              <a:solidFill>
                <a:srgbClr val="660033"/>
              </a:solidFill>
            </a:endParaRPr>
          </a:p>
          <a:p>
            <a:r>
              <a:rPr lang="ru-RU" sz="1800" b="1" dirty="0" smtClean="0"/>
              <a:t>Выполнила: </a:t>
            </a:r>
            <a:r>
              <a:rPr lang="ru-RU" sz="1800" b="1" dirty="0" err="1" smtClean="0"/>
              <a:t>воспитательМБДОУ</a:t>
            </a:r>
            <a:r>
              <a:rPr lang="ru-RU" sz="1800" b="1" dirty="0" smtClean="0"/>
              <a:t> ДС №7 </a:t>
            </a:r>
            <a:r>
              <a:rPr lang="ru-RU" sz="1800" b="1" dirty="0" err="1" smtClean="0"/>
              <a:t>г.Кузнецка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    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Кашаева</a:t>
            </a:r>
            <a:r>
              <a:rPr lang="ru-RU" sz="1800" b="1" dirty="0" smtClean="0"/>
              <a:t> Ирина Николаевна</a:t>
            </a:r>
            <a:endParaRPr lang="ru-RU" sz="1800" dirty="0" smtClean="0"/>
          </a:p>
          <a:p>
            <a:endParaRPr lang="ru-RU" sz="2000" b="1" dirty="0" smtClean="0">
              <a:solidFill>
                <a:srgbClr val="663300"/>
              </a:solidFill>
            </a:endParaRPr>
          </a:p>
          <a:p>
            <a:endParaRPr lang="ru-RU" sz="2000" b="1" dirty="0" smtClean="0">
              <a:solidFill>
                <a:srgbClr val="663300"/>
              </a:solidFill>
            </a:endParaRPr>
          </a:p>
          <a:p>
            <a:endParaRPr lang="ru-RU" sz="2000" b="1" dirty="0" smtClean="0">
              <a:solidFill>
                <a:srgbClr val="663300"/>
              </a:solidFill>
            </a:endParaRPr>
          </a:p>
          <a:p>
            <a:endParaRPr lang="ru-RU" sz="2000" b="1" dirty="0" smtClean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17" y="-3484"/>
            <a:ext cx="9144000" cy="6858000"/>
          </a:xfrm>
          <a:prstGeom prst="rect">
            <a:avLst/>
          </a:prstGeom>
          <a:noFill/>
        </p:spPr>
      </p:pic>
      <p:sp>
        <p:nvSpPr>
          <p:cNvPr id="1048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676456" cy="1930400"/>
          </a:xfrm>
        </p:spPr>
        <p:txBody>
          <a:bodyPr/>
          <a:lstStyle/>
          <a:p>
            <a:r>
              <a:rPr lang="ru-RU" sz="2800" dirty="0" smtClean="0"/>
              <a:t>Указом президента России В.В.Путина </a:t>
            </a:r>
            <a:r>
              <a:rPr lang="ru-RU" sz="2800" dirty="0" err="1" smtClean="0"/>
              <a:t>Джафясу</a:t>
            </a:r>
            <a:r>
              <a:rPr lang="ru-RU" sz="2800" dirty="0" smtClean="0"/>
              <a:t> </a:t>
            </a:r>
            <a:r>
              <a:rPr lang="ru-RU" sz="2800" dirty="0" err="1" smtClean="0"/>
              <a:t>Яфарову</a:t>
            </a:r>
            <a:r>
              <a:rPr lang="ru-RU" sz="2800" dirty="0" smtClean="0"/>
              <a:t> присвоено звание героя России посмертно. Звезду героя получила его мама. 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19" y="2708920"/>
            <a:ext cx="4008313" cy="266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1440159"/>
          </a:xfrm>
        </p:spPr>
        <p:txBody>
          <a:bodyPr/>
          <a:lstStyle/>
          <a:p>
            <a:pPr algn="ctr"/>
            <a:r>
              <a:rPr lang="ru-RU" sz="2800" dirty="0" smtClean="0"/>
              <a:t>В Кузнецке в краеведческом музее есть выставка в память о герое.</a:t>
            </a:r>
            <a:endParaRPr lang="ru-RU" sz="2800" dirty="0"/>
          </a:p>
        </p:txBody>
      </p:sp>
      <p:pic>
        <p:nvPicPr>
          <p:cNvPr id="7170" name="Picture 2" descr="C:\Users\Packard\Desktop\2015-12-09\2015-12-09\Image000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4622726" cy="44505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 родном селе Татарский </a:t>
            </a:r>
            <a:r>
              <a:rPr lang="ru-RU" sz="2800" dirty="0" err="1" smtClean="0"/>
              <a:t>Канадей</a:t>
            </a:r>
            <a:r>
              <a:rPr lang="ru-RU" sz="2800" dirty="0" smtClean="0"/>
              <a:t> именем героя назвали школу, в которой он учился.</a:t>
            </a:r>
            <a:endParaRPr lang="ru-RU" sz="2800" dirty="0"/>
          </a:p>
        </p:txBody>
      </p:sp>
      <p:pic>
        <p:nvPicPr>
          <p:cNvPr id="9218" name="Picture 2" descr="C:\Users\Packard\Desktop\2015-12-09\2015-12-09\Image001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88840"/>
            <a:ext cx="4763443" cy="39386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Про </a:t>
            </a:r>
            <a:r>
              <a:rPr lang="ru-RU" sz="2800" dirty="0" err="1" smtClean="0"/>
              <a:t>Джафяса</a:t>
            </a:r>
            <a:r>
              <a:rPr lang="ru-RU" sz="2800" dirty="0" smtClean="0"/>
              <a:t> написано много книг. Одну из них написала Валентина </a:t>
            </a:r>
            <a:r>
              <a:rPr lang="ru-RU" sz="2800" dirty="0" err="1" smtClean="0"/>
              <a:t>Тикшаева</a:t>
            </a:r>
            <a:r>
              <a:rPr lang="ru-RU" sz="2800" dirty="0" smtClean="0"/>
              <a:t>. В ней она рассказала о жизни и подвиге героя. </a:t>
            </a:r>
            <a:endParaRPr lang="ru-RU" sz="2800" dirty="0"/>
          </a:p>
        </p:txBody>
      </p:sp>
      <p:pic>
        <p:nvPicPr>
          <p:cNvPr id="8194" name="Picture 2" descr="C:\Users\Packard\Desktop\2015-12-09\2015-12-09\Image00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28800"/>
            <a:ext cx="3024336" cy="47240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Каждый год 9 декабря россияне отмечают праздник День героев России.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Вечная слава героям, защищавшим нашу Родину, наши жизни.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Благодаря им мы живём в мире – у нас нет войны.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Яфаров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Джафяс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Джафарович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2" descr="C:\Users\Packard\Desktop\2015-12-09\Image0001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00808"/>
            <a:ext cx="3092493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859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620689"/>
            <a:ext cx="8352928" cy="3786212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Родился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Джафяс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 в селе Татарский </a:t>
            </a:r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Канадей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. Там же учился в школе. Он был отличником и спортсменом.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Packard\Desktop\2015-12-09\2015-12-09\Image000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52936"/>
            <a:ext cx="2581275" cy="32146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85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У </a:t>
            </a:r>
            <a:r>
              <a:rPr lang="ru-RU" sz="3200" dirty="0" err="1" smtClean="0"/>
              <a:t>Джафяса</a:t>
            </a:r>
            <a:r>
              <a:rPr lang="ru-RU" sz="3200" dirty="0" smtClean="0"/>
              <a:t> был старший брат Султан и младшая сестра </a:t>
            </a:r>
            <a:r>
              <a:rPr lang="ru-RU" sz="3200" dirty="0" err="1" smtClean="0"/>
              <a:t>Алсу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3075" name="Picture 3" descr="C:\Users\Packard\Desktop\2015-12-09\2015-12-09\Image0003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700808"/>
            <a:ext cx="4378377" cy="452596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1656183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/>
              <a:t>Джафяс</a:t>
            </a:r>
            <a:r>
              <a:rPr lang="ru-RU" dirty="0" smtClean="0"/>
              <a:t> окончил школу с отличием и поступил в военное училище. Он захотел стать военным.</a:t>
            </a:r>
            <a:endParaRPr lang="ru-RU" dirty="0"/>
          </a:p>
        </p:txBody>
      </p:sp>
      <p:pic>
        <p:nvPicPr>
          <p:cNvPr id="4098" name="Picture 2" descr="C:\Users\Packard\Desktop\2015-12-09\2015-12-09\Image000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2664296" cy="24273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Packard\Desktop\2015-12-09\2015-12-09\Image000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933056"/>
            <a:ext cx="3879156" cy="27752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Packard\Desktop\2015-12-09\2015-12-09\Image000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276872"/>
            <a:ext cx="3526135" cy="25713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ru-RU" sz="2800" dirty="0" err="1" smtClean="0"/>
              <a:t>Джафяс</a:t>
            </a:r>
            <a:r>
              <a:rPr lang="ru-RU" sz="2800" dirty="0" smtClean="0"/>
              <a:t> закончил военное училище и стал лейтенантом. В это время российские солдаты воевали в Чечне – там была война. </a:t>
            </a:r>
            <a:r>
              <a:rPr lang="ru-RU" sz="2800" dirty="0" err="1" smtClean="0"/>
              <a:t>Джафяс</a:t>
            </a:r>
            <a:r>
              <a:rPr lang="ru-RU" sz="2800" dirty="0" smtClean="0"/>
              <a:t> с товарищами поехал в Чечню – защищать границу своей Родины от чеченских боевиков.</a:t>
            </a:r>
            <a:endParaRPr lang="ru-RU" sz="2800" dirty="0"/>
          </a:p>
        </p:txBody>
      </p:sp>
      <p:pic>
        <p:nvPicPr>
          <p:cNvPr id="5122" name="Picture 2" descr="C:\Users\Packard\Desktop\2015-12-09\2015-12-09\Image0007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17682"/>
            <a:ext cx="2952328" cy="40342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/>
          <a:lstStyle/>
          <a:p>
            <a:r>
              <a:rPr lang="ru-RU" sz="2800" dirty="0" smtClean="0"/>
              <a:t>Однажды </a:t>
            </a:r>
            <a:r>
              <a:rPr lang="ru-RU" sz="2800" dirty="0" err="1" smtClean="0"/>
              <a:t>Джафяс</a:t>
            </a:r>
            <a:r>
              <a:rPr lang="ru-RU" sz="2800" dirty="0" smtClean="0"/>
              <a:t> выполнял очень трудное задание командиров. Вместе с товарищами он охранял от врагов село Комсомольское. Боевики застрелили их всех.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72" y="2924944"/>
            <a:ext cx="47625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85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Очень сильно горевали по погибшему сыну родители. Мама – </a:t>
            </a:r>
            <a:r>
              <a:rPr lang="ru-RU" sz="2800" dirty="0" err="1" smtClean="0"/>
              <a:t>Хания</a:t>
            </a:r>
            <a:r>
              <a:rPr lang="ru-RU" sz="2800" dirty="0" smtClean="0"/>
              <a:t> </a:t>
            </a:r>
            <a:r>
              <a:rPr lang="ru-RU" sz="2800" dirty="0" err="1"/>
              <a:t>М</a:t>
            </a:r>
            <a:r>
              <a:rPr lang="ru-RU" sz="2800" dirty="0" err="1" smtClean="0"/>
              <a:t>ифтяховна</a:t>
            </a:r>
            <a:r>
              <a:rPr lang="ru-RU" sz="2800" dirty="0" smtClean="0"/>
              <a:t>, и папа – </a:t>
            </a:r>
            <a:r>
              <a:rPr lang="ru-RU" sz="2800" dirty="0" err="1"/>
              <a:t>Д</a:t>
            </a:r>
            <a:r>
              <a:rPr lang="ru-RU" sz="2800" dirty="0" err="1" smtClean="0"/>
              <a:t>жафар</a:t>
            </a:r>
            <a:r>
              <a:rPr lang="ru-RU" sz="2800" dirty="0" smtClean="0"/>
              <a:t> </a:t>
            </a:r>
            <a:r>
              <a:rPr lang="ru-RU" sz="2800" dirty="0" err="1" smtClean="0"/>
              <a:t>Кяшафович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6" name="Picture 3" descr="C:\Users\Packard\Desktop\2015-12-09\2015-12-09\Image0005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420888"/>
            <a:ext cx="4826000" cy="345265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://www.zwalls.ru/pic/201311/1680x1050/zwalls.ru-3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Очень любили брата Султан и </a:t>
            </a:r>
            <a:r>
              <a:rPr lang="ru-RU" sz="2800" dirty="0" err="1" smtClean="0"/>
              <a:t>Алсу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146" name="Picture 2" descr="C:\Users\Packard\Desktop\2015-12-09\2015-12-09\Image000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995" y="1772816"/>
            <a:ext cx="3196010" cy="40263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235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Diseño predeterminado</vt:lpstr>
      <vt:lpstr>Подвиг героя</vt:lpstr>
      <vt:lpstr>Яфаров Джафяс Джафарович</vt:lpstr>
      <vt:lpstr>Презентация PowerPoint</vt:lpstr>
      <vt:lpstr>У Джафяса был старший брат Султан и младшая сестра Алсу </vt:lpstr>
      <vt:lpstr>Презентация PowerPoint</vt:lpstr>
      <vt:lpstr>Джафяс закончил военное училище и стал лейтенантом. В это время российские солдаты воевали в Чечне – там была война. Джафяс с товарищами поехал в Чечню – защищать границу своей Родины от чеченских боевиков.</vt:lpstr>
      <vt:lpstr>Однажды Джафяс выполнял очень трудное задание командиров. Вместе с товарищами он охранял от врагов село Комсомольское. Боевики застрелили их всех.</vt:lpstr>
      <vt:lpstr>Очень сильно горевали по погибшему сыну родители. Мама – Хания Мифтяховна, и папа – Джафар Кяшафович. </vt:lpstr>
      <vt:lpstr>Очень любили брата Султан и Алсу.</vt:lpstr>
      <vt:lpstr>Указом президента России В.В.Путина Джафясу Яфарову присвоено звание героя России посмертно. Звезду героя получила его мама.  </vt:lpstr>
      <vt:lpstr>Презентация PowerPoint</vt:lpstr>
      <vt:lpstr>В родном селе Татарский Канадей именем героя назвали школу, в которой он учился.</vt:lpstr>
      <vt:lpstr>Про Джафяса написано много книг. Одну из них написала Валентина Тикшаева. В ней она рассказала о жизни и подвиге героя. </vt:lpstr>
      <vt:lpstr>Каждый год 9 декабря россияне отмечают праздник День героев России. Вечная слава героям, защищавшим нашу Родину, наши жизни.  Благодаря им мы живём в мире – у нас нет войны.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Home</cp:lastModifiedBy>
  <cp:revision>17</cp:revision>
  <dcterms:created xsi:type="dcterms:W3CDTF">2010-05-23T06:28:12Z</dcterms:created>
  <dcterms:modified xsi:type="dcterms:W3CDTF">2017-12-09T17:20:37Z</dcterms:modified>
</cp:coreProperties>
</file>